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0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CC4E27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4648" y="1828800"/>
            <a:ext cx="1828800" cy="10972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3200400"/>
            <a:ext cx="1036289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FA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 Deck Template</a:t>
            </a:r>
            <a:endParaRPr lang="en-US" sz="5400" dirty="0"/>
          </a:p>
        </p:txBody>
      </p:sp>
      <p:sp>
        <p:nvSpPr>
          <p:cNvPr id="5" name="Text 2"/>
          <p:cNvSpPr/>
          <p:nvPr/>
        </p:nvSpPr>
        <p:spPr>
          <a:xfrm>
            <a:off x="914400" y="4297680"/>
            <a:ext cx="103628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B8B0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starting point for any Kuza presentation.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365760" y="6446520"/>
            <a:ext cx="11430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EC0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kuza.one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CC4E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dirty="0">
                <a:solidFill>
                  <a:srgbClr val="FFFFFF">
                    <a:alpha val="7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548640" y="292608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Section title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548640" y="41148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E9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short kicker line introduces the section ahead.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36576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kuza.one — Brand Deck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152144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B20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Two-column layout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548640" y="1234440"/>
            <a:ext cx="548640" cy="45720"/>
          </a:xfrm>
          <a:prstGeom prst="rect">
            <a:avLst/>
          </a:prstGeom>
          <a:solidFill>
            <a:srgbClr val="CC4E27"/>
          </a:solidFill>
          <a:ln w="12700">
            <a:solidFill>
              <a:srgbClr val="CC4E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5544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B20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 with a headline.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2286000"/>
            <a:ext cx="54864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left column for descriptive copy that supports the headline. Keep paragraphs short — 2 to 3 lines work best on screen.
</a:t>
            </a:r>
            <a:pPr indent="0" marL="0">
              <a:spcAft>
                <a:spcPts val="800"/>
              </a:spcAft>
              <a:buNone/>
            </a:pPr>
            <a:r>
              <a:rPr lang="en-US" sz="1400" b="1" dirty="0">
                <a:solidFill>
                  <a:srgbClr val="1B20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with a visual on the right.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583680" y="1554480"/>
            <a:ext cx="5029200" cy="4389120"/>
          </a:xfrm>
          <a:prstGeom prst="rect">
            <a:avLst/>
          </a:prstGeom>
          <a:solidFill>
            <a:srgbClr val="F4ECDF"/>
          </a:solidFill>
          <a:ln w="12700">
            <a:solidFill>
              <a:srgbClr val="E8DFC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1554480"/>
            <a:ext cx="5029200" cy="4389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/ chart / illustration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kuza.one — Brand Deck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152144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463040"/>
            <a:ext cx="100584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0" dirty="0">
                <a:solidFill>
                  <a:srgbClr val="CC4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87%</a:t>
            </a:r>
            <a:endParaRPr lang="en-US" sz="28000" dirty="0"/>
          </a:p>
        </p:txBody>
      </p:sp>
      <p:sp>
        <p:nvSpPr>
          <p:cNvPr id="3" name="Text 1"/>
          <p:cNvSpPr/>
          <p:nvPr/>
        </p:nvSpPr>
        <p:spPr>
          <a:xfrm>
            <a:off x="1828800" y="4572000"/>
            <a:ext cx="853409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1B20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Kuza programme participants report a measurable income lift within 12 months.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kuza.one — Brand Deck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52144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B20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pillars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548640" y="1645920"/>
            <a:ext cx="3657600" cy="411480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E8DF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14400" y="1920240"/>
            <a:ext cx="731520" cy="731520"/>
          </a:xfrm>
          <a:prstGeom prst="ellipse">
            <a:avLst/>
          </a:prstGeom>
          <a:solidFill>
            <a:srgbClr val="CC4E27"/>
          </a:solidFill>
          <a:ln w="12700">
            <a:solidFill>
              <a:srgbClr val="CC4E2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9202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914400" y="292608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1B20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Learn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914400" y="3657600"/>
            <a:ext cx="29260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Curated, contextual training that meets people where they are.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389120" y="1645920"/>
            <a:ext cx="3657600" cy="411480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E8DF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754880" y="1920240"/>
            <a:ext cx="731520" cy="731520"/>
          </a:xfrm>
          <a:prstGeom prst="ellipse">
            <a:avLst/>
          </a:prstGeom>
          <a:solidFill>
            <a:srgbClr val="CC4E27"/>
          </a:solidFill>
          <a:ln w="12700">
            <a:solidFill>
              <a:srgbClr val="CC4E2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0" y="19202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754880" y="292608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1B20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Earn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4754880" y="3657600"/>
            <a:ext cx="29260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and pathways that translate skill into livelihood.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0" y="1645920"/>
            <a:ext cx="3657600" cy="411480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E8DFC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595360" y="1920240"/>
            <a:ext cx="731520" cy="731520"/>
          </a:xfrm>
          <a:prstGeom prst="ellipse">
            <a:avLst/>
          </a:prstGeom>
          <a:solidFill>
            <a:srgbClr val="CC4E27"/>
          </a:solidFill>
          <a:ln w="12700">
            <a:solidFill>
              <a:srgbClr val="CC4E2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595360" y="19202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595360" y="292608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1B20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8595360" y="3657600"/>
            <a:ext cx="29260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and mentorship to grow the next generation.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6576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kuza.one — Brand Deck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52144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EC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0" b="1" dirty="0">
                <a:solidFill>
                  <a:srgbClr val="CC4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4000" dirty="0"/>
          </a:p>
        </p:txBody>
      </p:sp>
      <p:sp>
        <p:nvSpPr>
          <p:cNvPr id="3" name="Text 1"/>
          <p:cNvSpPr/>
          <p:nvPr/>
        </p:nvSpPr>
        <p:spPr>
          <a:xfrm>
            <a:off x="1371600" y="2194560"/>
            <a:ext cx="94183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i="1" dirty="0">
                <a:solidFill>
                  <a:srgbClr val="1B20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Kuza isn't a programme — it's a network of people learning out loud, together.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1371600" y="4754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Programme Lead, Leadership Academy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6576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kuza.one — Brand Deck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152144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6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20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2377440"/>
            <a:ext cx="10362895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dirty="0">
                <a:solidFill>
                  <a:srgbClr val="FA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you.</a:t>
            </a:r>
            <a:endParaRPr lang="en-US" sz="8000" dirty="0"/>
          </a:p>
        </p:txBody>
      </p:sp>
      <p:sp>
        <p:nvSpPr>
          <p:cNvPr id="3" name="Text 1"/>
          <p:cNvSpPr/>
          <p:nvPr/>
        </p:nvSpPr>
        <p:spPr>
          <a:xfrm>
            <a:off x="914400" y="4023360"/>
            <a:ext cx="103628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EC0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kuza.one</a:t>
            </a:r>
            <a:endParaRPr lang="en-US" sz="22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13248" y="5029200"/>
            <a:ext cx="1371600" cy="8229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Kuza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Kuza Brand Deck Template</dc:title>
  <dc:subject>PptxGenJS Presentation</dc:subject>
  <dc:creator>Kuza</dc:creator>
  <cp:lastModifiedBy>Kuza</cp:lastModifiedBy>
  <cp:revision>1</cp:revision>
  <dcterms:created xsi:type="dcterms:W3CDTF">2026-05-09T13:50:02Z</dcterms:created>
  <dcterms:modified xsi:type="dcterms:W3CDTF">2026-05-09T13:50:02Z</dcterms:modified>
</cp:coreProperties>
</file>